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51E66A-EC53-42EB-910B-818B9395F813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B491BB-B3FC-4187-B9FA-B08F24EDD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2900" y="-540568"/>
            <a:ext cx="5429250" cy="36004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Моя малая Родина</a:t>
            </a:r>
            <a:br>
              <a:rPr lang="ru-RU" sz="5400" b="1" i="1" dirty="0" smtClean="0"/>
            </a:br>
            <a:r>
              <a:rPr lang="ru-RU" sz="5400" b="1" i="1" dirty="0" smtClean="0"/>
              <a:t>Елховка</a:t>
            </a:r>
            <a:endParaRPr lang="ru-RU" sz="5400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1" y="3347864"/>
            <a:ext cx="3591850" cy="4585417"/>
          </a:xfrm>
        </p:spPr>
      </p:pic>
      <p:sp>
        <p:nvSpPr>
          <p:cNvPr id="4" name="TextBox 3"/>
          <p:cNvSpPr txBox="1"/>
          <p:nvPr/>
        </p:nvSpPr>
        <p:spPr>
          <a:xfrm>
            <a:off x="285728" y="8143900"/>
            <a:ext cx="5293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Составила: </a:t>
            </a:r>
            <a:r>
              <a:rPr lang="ru-RU" sz="2400" dirty="0" err="1" smtClean="0"/>
              <a:t>Пескова</a:t>
            </a:r>
            <a:r>
              <a:rPr lang="ru-RU" sz="2400" dirty="0" smtClean="0"/>
              <a:t> Елена Юрьевна</a:t>
            </a:r>
          </a:p>
          <a:p>
            <a:r>
              <a:rPr lang="ru-RU" sz="2400" smtClean="0"/>
              <a:t>                               воспитатель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37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/>
              <a:t>Медпункт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340386"/>
            <a:ext cx="5429250" cy="4072953"/>
          </a:xfrm>
        </p:spPr>
      </p:pic>
    </p:spTree>
    <p:extLst>
      <p:ext uri="{BB962C8B-B14F-4D97-AF65-F5344CB8AC3E}">
        <p14:creationId xmlns:p14="http://schemas.microsoft.com/office/powerpoint/2010/main" val="12799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Дом культуры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63246"/>
            <a:ext cx="5429250" cy="5027233"/>
          </a:xfrm>
        </p:spPr>
      </p:pic>
    </p:spTree>
    <p:extLst>
      <p:ext uri="{BB962C8B-B14F-4D97-AF65-F5344CB8AC3E}">
        <p14:creationId xmlns:p14="http://schemas.microsoft.com/office/powerpoint/2010/main" val="595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Контора 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916035"/>
            <a:ext cx="5429250" cy="4921654"/>
          </a:xfrm>
        </p:spPr>
      </p:pic>
    </p:spTree>
    <p:extLst>
      <p:ext uri="{BB962C8B-B14F-4D97-AF65-F5344CB8AC3E}">
        <p14:creationId xmlns:p14="http://schemas.microsoft.com/office/powerpoint/2010/main" val="13645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Храм 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23646"/>
            <a:ext cx="5429250" cy="4706432"/>
          </a:xfrm>
        </p:spPr>
      </p:pic>
    </p:spTree>
    <p:extLst>
      <p:ext uri="{BB962C8B-B14F-4D97-AF65-F5344CB8AC3E}">
        <p14:creationId xmlns:p14="http://schemas.microsoft.com/office/powerpoint/2010/main" val="1590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/>
              <a:t>Обелиск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" y="2824855"/>
            <a:ext cx="4754880" cy="5104015"/>
          </a:xfrm>
        </p:spPr>
      </p:pic>
    </p:spTree>
    <p:extLst>
      <p:ext uri="{BB962C8B-B14F-4D97-AF65-F5344CB8AC3E}">
        <p14:creationId xmlns:p14="http://schemas.microsoft.com/office/powerpoint/2010/main" val="985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Наше село с необычным названием Елховка.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Существует две версии названия села</a:t>
            </a:r>
          </a:p>
          <a:p>
            <a:r>
              <a:rPr lang="ru-RU" dirty="0" smtClean="0"/>
              <a:t>Первая-село расположено в низменной местности , где большие заросли ольхи. В народе ольху называют «</a:t>
            </a:r>
            <a:r>
              <a:rPr lang="ru-RU" dirty="0" err="1" smtClean="0"/>
              <a:t>елох</a:t>
            </a:r>
            <a:r>
              <a:rPr lang="ru-RU" dirty="0" smtClean="0"/>
              <a:t>» отсюда появилось название </a:t>
            </a:r>
            <a:r>
              <a:rPr lang="ru-RU" dirty="0" err="1" smtClean="0"/>
              <a:t>Елоховка</a:t>
            </a:r>
            <a:r>
              <a:rPr lang="ru-RU" dirty="0" smtClean="0"/>
              <a:t> а в последствии-»Елховка»</a:t>
            </a:r>
          </a:p>
          <a:p>
            <a:r>
              <a:rPr lang="ru-RU" dirty="0" smtClean="0"/>
              <a:t>Вторая –название произошло от татарского слова «</a:t>
            </a:r>
            <a:r>
              <a:rPr lang="ru-RU" dirty="0" err="1" smtClean="0"/>
              <a:t>елха</a:t>
            </a:r>
            <a:r>
              <a:rPr lang="ru-RU" dirty="0" smtClean="0"/>
              <a:t>»-телега. Во время нашествия татар на Русь наша местность была завоёвана 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По улицам     села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21921"/>
            <a:ext cx="5429250" cy="5109882"/>
          </a:xfrm>
        </p:spPr>
      </p:pic>
    </p:spTree>
    <p:extLst>
      <p:ext uri="{BB962C8B-B14F-4D97-AF65-F5344CB8AC3E}">
        <p14:creationId xmlns:p14="http://schemas.microsoft.com/office/powerpoint/2010/main" val="24827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2" y="971600"/>
            <a:ext cx="4713786" cy="3744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4932040"/>
            <a:ext cx="5112568" cy="40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9049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Наши</a:t>
            </a:r>
            <a:r>
              <a:rPr lang="ru-RU" sz="4000" b="1" dirty="0" smtClean="0"/>
              <a:t> </a:t>
            </a:r>
            <a:r>
              <a:rPr lang="ru-RU" sz="2800" b="1" dirty="0" smtClean="0"/>
              <a:t>достопримечательности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школа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4283968"/>
            <a:ext cx="5400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Спорт площадка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340386"/>
            <a:ext cx="5429250" cy="4072953"/>
          </a:xfrm>
        </p:spPr>
      </p:pic>
    </p:spTree>
    <p:extLst>
      <p:ext uri="{BB962C8B-B14F-4D97-AF65-F5344CB8AC3E}">
        <p14:creationId xmlns:p14="http://schemas.microsoft.com/office/powerpoint/2010/main" val="31185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Детский сад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27958"/>
            <a:ext cx="5429250" cy="4697809"/>
          </a:xfrm>
        </p:spPr>
      </p:pic>
    </p:spTree>
    <p:extLst>
      <p:ext uri="{BB962C8B-B14F-4D97-AF65-F5344CB8AC3E}">
        <p14:creationId xmlns:p14="http://schemas.microsoft.com/office/powerpoint/2010/main" val="6432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0"/>
            <a:ext cx="5429250" cy="16196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Детская площадка</a:t>
            </a:r>
            <a:endParaRPr lang="ru-RU" sz="4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763688"/>
            <a:ext cx="5328592" cy="34563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5508104"/>
            <a:ext cx="4913784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Магазин </a:t>
            </a:r>
            <a:endParaRPr lang="ru-RU" sz="7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340386"/>
            <a:ext cx="5429250" cy="4072953"/>
          </a:xfrm>
        </p:spPr>
      </p:pic>
    </p:spTree>
    <p:extLst>
      <p:ext uri="{BB962C8B-B14F-4D97-AF65-F5344CB8AC3E}">
        <p14:creationId xmlns:p14="http://schemas.microsoft.com/office/powerpoint/2010/main" val="5227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93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Моя малая Родина Елховка</vt:lpstr>
      <vt:lpstr>Наше село с необычным названием Елховка.</vt:lpstr>
      <vt:lpstr>По улицам     села</vt:lpstr>
      <vt:lpstr>Презентация PowerPoint</vt:lpstr>
      <vt:lpstr>Наши достопримечательности</vt:lpstr>
      <vt:lpstr>Спорт площадка</vt:lpstr>
      <vt:lpstr>Детский сад</vt:lpstr>
      <vt:lpstr>Детская площадка</vt:lpstr>
      <vt:lpstr>Магазин </vt:lpstr>
      <vt:lpstr>Медпункт </vt:lpstr>
      <vt:lpstr>Дом культуры</vt:lpstr>
      <vt:lpstr>Контора </vt:lpstr>
      <vt:lpstr>Храм </vt:lpstr>
      <vt:lpstr>Обелиск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Елховка</dc:title>
  <dc:creator>User</dc:creator>
  <cp:lastModifiedBy>Asus</cp:lastModifiedBy>
  <cp:revision>10</cp:revision>
  <dcterms:created xsi:type="dcterms:W3CDTF">2015-04-14T17:15:44Z</dcterms:created>
  <dcterms:modified xsi:type="dcterms:W3CDTF">2021-11-29T20:15:04Z</dcterms:modified>
</cp:coreProperties>
</file>