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6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512167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4010000"/>
          </a:xfrm>
        </p:spPr>
        <p:txBody>
          <a:bodyPr>
            <a:normAutofit fontScale="92500"/>
          </a:bodyPr>
          <a:lstStyle/>
          <a:p>
            <a:r>
              <a:rPr lang="ru-RU" sz="8800" b="1" dirty="0">
                <a:solidFill>
                  <a:srgbClr val="7030A0"/>
                </a:solidFill>
              </a:rPr>
              <a:t>Презентация</a:t>
            </a:r>
          </a:p>
          <a:p>
            <a:r>
              <a:rPr lang="ru-RU" sz="5400" b="1" dirty="0">
                <a:solidFill>
                  <a:srgbClr val="7030A0"/>
                </a:solidFill>
              </a:rPr>
              <a:t> Домашние животные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44455F-3EB2-49F7-81BE-821F57872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248472" cy="42484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CFC550-F3B2-4697-AD8B-43B4E014E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2484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26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814AAD-2E5E-4CAC-AE8E-5AA7ECC3A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104456" cy="42484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AF6600-6434-496C-B49E-ACCFA6FB76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508" y="2024844"/>
            <a:ext cx="460851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56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C0E04A-F135-4225-A7DB-944EA0EF9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404664"/>
            <a:ext cx="545720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1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C25D0B-BC71-498F-A9F1-B4F263A07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31E694-EEC1-4235-8AFA-EEA7240D7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104456" cy="44644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46EA2D9-362F-4661-A6C3-14E75B518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39248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03EFA9-1244-43E3-906E-91E2C8455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A15DF0-6CB0-4760-9A87-15FB60184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7764" y="368660"/>
            <a:ext cx="590465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24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A5E1BF-D646-4C7D-B0DA-151C66A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4248472" cy="39604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4882AE-FC75-48AB-909C-1B352FF5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453650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7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11DD7D-EC85-49FA-A3FA-227F089D7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104456" cy="43204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77EDDD-846A-4C35-8CB0-B76CA5952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417646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57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CEECFF-F352-4D07-BA9B-D49CAD9AC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2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52A987D-AFCD-423B-88E7-4A9A0572E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92696"/>
            <a:ext cx="734481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68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6F9805-742D-41C2-B9AB-0B633752A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60648"/>
            <a:ext cx="689223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54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9E0BBC-4E97-48B7-8301-D26975A09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511256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1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473DEA-D7E2-486A-8AF5-B9749EC15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89744"/>
            <a:ext cx="6048672" cy="58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90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84D0DB-EF1F-432E-8F49-D25867246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5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6651CF-1D06-45C8-B3A2-55FD0E3D0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27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EF8A93-0F99-4556-A7DD-E036DD1AE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9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675EEE-38F8-4A8E-BAFF-0548550C4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58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D53322-8C0E-4DC3-BB24-ED8D50F7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F690FB-568B-4F8D-92A2-AC9346082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2696"/>
            <a:ext cx="6912768" cy="559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5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8AAE55-9976-4E7B-912A-90B2308A9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392488" cy="3312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3027D4-5C9E-4F0C-9BB8-09C88F685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268" y="1899084"/>
            <a:ext cx="4536504" cy="42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0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EEFAEF-0D3B-43B6-9FB6-ED3A07A53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104456" cy="43924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91479BD-2B90-4BF2-95C0-A8C15550F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4999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614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Экран (4:3)</PresentationFormat>
  <Paragraphs>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Asus</cp:lastModifiedBy>
  <cp:revision>9</cp:revision>
  <dcterms:created xsi:type="dcterms:W3CDTF">2013-01-06T18:32:13Z</dcterms:created>
  <dcterms:modified xsi:type="dcterms:W3CDTF">2021-11-29T20:17:40Z</dcterms:modified>
</cp:coreProperties>
</file>