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AD9EC-4555-44C2-967B-EFEE3D8A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F14ABA-F0F6-422F-9C09-5AB9D0E9F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AF3553-CF08-4D94-9D97-51D9E6B0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E63E66-3A77-42E6-B057-95AC61A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28DDB2-E5D9-4D26-BF74-0D985AD0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AA15F-6AB6-4DFB-B38C-43D12BDF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2E681-0250-48C7-AEB1-0C1FCD14E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BF74C3-27AA-40BB-8BE9-2A3DC877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7CDD93-FD51-4EEE-B538-E0A2978A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86F548-FA03-4204-A129-C0A08233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6C11775-4191-4BE3-8638-57BB83249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79E017-266B-413F-B0A1-EBCFEDA7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AF9982-9342-4D53-BA82-AC3AAF25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8036A9-F3D7-4260-9BC7-85530129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3B3BA0-16DC-4969-A866-2558343D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7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525C93-F2E5-42DD-981E-A23CE23D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46765F-E329-4DB4-9AC0-187DA684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967F28-5F61-4FB3-84EB-28D596EA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47E647-D4D9-4EA4-9D53-6E5CE075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E4C4E1-F7F2-4A05-9E83-ABAEAA8A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6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518105-7BCB-46AC-A18C-BD0958BD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83DE3E-64C4-47F0-BDAA-E6E79573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435617-F007-42B1-8AE6-E08886B0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D58EB7-3925-4428-B332-0124BAE8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377D50-49B6-4963-B25A-761170A3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0C796-D75B-4C29-B5B1-FC790A86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62C3FC-F15C-464C-B76E-528745E05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BE75ED-4FB0-4EAC-9370-5C0ACEC0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F47BD2-D9FC-4C96-8920-D07FEEBC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2A8C8A-638E-4B8D-BC6B-3C7219E7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252C39-B572-4D17-92F0-168D42E6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6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23DDD-CD74-40EC-95DF-FA174465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7FA32A-9BAE-460F-A079-174AA2185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E6A071-3175-4035-8DF0-568F30CDC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78D7F2E-5BEF-47C8-BDB7-97A04A9E4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5B23A2-67B5-4A68-8FAE-AFC6A29CC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828F134-B7DE-4DC6-9CBB-EBB0DAF2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5D2F5B2-02B4-40DA-8F56-DAEE94B5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7DC64F-AD36-42B5-913A-B38CA2FB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507877-BA38-4733-8CCC-E7A758FC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8FF2489-6514-4BEE-95EC-5B41491D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71120D-A088-4374-9715-AF6885C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FA11377-419C-4256-AB5B-6AA8725C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4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8B680F-5945-49C4-B606-B876B75B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37DCE0-04A9-4F30-8782-6C660A39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7629DC-BDB1-4C9F-A0E0-57743E9C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3D38D-F342-404E-B780-34D8BCEE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729018-59AD-4463-B55A-9FAD10ACB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84FBDDC-C014-49FB-86FA-D82408B2E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33F750-DE45-44CD-B743-385A97AD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1D0620-3935-4C19-9B5E-ACE9BF7C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5E0FFC-447A-489E-9C8D-3BD7DA1E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4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2C0F1F-4EF0-471F-9E77-6C4A97A5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29F042-98AE-462E-B85B-F32F75450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0D8A13-750E-4087-84D0-C06840A8B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85D81E-C145-4524-A56A-51F8CC6B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04AFED-F7A1-4AB8-80B3-61D3D313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C52388-AE56-4CF5-B3B9-FA350E0F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5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FA712-9B77-4955-86D1-476503FB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3B1D89-4F6D-49F4-BB25-81007CA92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D7CD54-D561-4086-BE71-49C0E6A4E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C2C3-BC75-444A-973B-A2FC3FA66F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08E6EA-3786-4482-9784-50E4A5DB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0344F1-3CA2-4C15-BE5B-B631458CE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0F1D8-DF21-4643-A160-E5790DE3C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0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3D740-999E-45BB-8A14-0066B8E2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D64EA47-EF0E-46CD-93BE-5AAF3E7433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AC5096-9229-4B64-AEFD-F2F81764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14D34-2D20-464E-9199-98EBE897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u="sng" dirty="0">
                <a:solidFill>
                  <a:srgbClr val="002060"/>
                </a:solidFill>
              </a:rPr>
              <a:t>Зимующие птицы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A27B6D-21B3-4532-8E0D-04E5915A0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Методическое пособие для занятий с детьми 5-6 лет по окружающему миру.</a:t>
            </a:r>
          </a:p>
          <a:p>
            <a:pPr marL="0" indent="0">
              <a:buNone/>
            </a:pPr>
            <a:r>
              <a:rPr lang="ru-RU" b="1" dirty="0"/>
              <a:t>Цель:</a:t>
            </a:r>
          </a:p>
          <a:p>
            <a:pPr marL="0" indent="0">
              <a:buNone/>
            </a:pPr>
            <a:r>
              <a:rPr lang="ru-RU" b="1" dirty="0"/>
              <a:t>Воспитательные :</a:t>
            </a:r>
          </a:p>
          <a:p>
            <a:pPr marL="0" indent="0">
              <a:buNone/>
            </a:pPr>
            <a:r>
              <a:rPr lang="ru-RU" dirty="0"/>
              <a:t>Воспитание доброжелательного отношения к птицам, вызвать стремление беречь их , помогать зимующим птицам.</a:t>
            </a:r>
          </a:p>
          <a:p>
            <a:pPr marL="0" indent="0">
              <a:buNone/>
            </a:pPr>
            <a:r>
              <a:rPr lang="ru-RU" b="1" dirty="0"/>
              <a:t>Образовательные :</a:t>
            </a:r>
          </a:p>
          <a:p>
            <a:pPr marL="0" indent="0">
              <a:buNone/>
            </a:pPr>
            <a:r>
              <a:rPr lang="ru-RU" dirty="0"/>
              <a:t>Уточнить и расширить знания детей о зимующих птицах, формировать умения и навыки наблюдения за птицами.</a:t>
            </a:r>
          </a:p>
          <a:p>
            <a:pPr marL="0" indent="0" algn="l">
              <a:buNone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0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746FF-55FE-4B72-AD14-6C7430B88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911228B-4D9A-4169-870C-9D9FA72104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E8A157-6EE2-4364-BAFA-02F832F36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5228" r="13338" b="58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8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0E0612-9812-488B-9FDE-0898B17A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ACB090D-039B-4342-A1ED-AC5785B81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6936" r="16343" b="3862"/>
          <a:stretch/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86620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D5189A-D971-43C5-A793-EE7A4B25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9ADB46A-DA93-4886-8460-D2679BA44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t="-584" r="12988" b="392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450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A3D92-38D6-4E36-87E0-BF5DA7B7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D24175-4BF9-49CE-AD44-C009CEF3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r="9130"/>
          <a:stretch/>
        </p:blipFill>
        <p:spPr>
          <a:xfrm>
            <a:off x="130629" y="0"/>
            <a:ext cx="12061371" cy="6858000"/>
          </a:xfrm>
        </p:spPr>
      </p:pic>
    </p:spTree>
    <p:extLst>
      <p:ext uri="{BB962C8B-B14F-4D97-AF65-F5344CB8AC3E}">
        <p14:creationId xmlns:p14="http://schemas.microsoft.com/office/powerpoint/2010/main" val="334836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17AD36-A19F-4790-B629-B21E39D8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ACDB803-541D-454A-9352-9CE69D23D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r="11355"/>
          <a:stretch/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013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2F55D-912E-4868-9BCD-FEA5CA3D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1056C64-8FB3-478C-B352-5BBA2363F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3043" r="1293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692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AE90A-0CA6-4934-8C73-2A89ECEE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5442215-CC68-4D58-84C6-21BA035E7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0778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33511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Зимующие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7</cp:revision>
  <dcterms:created xsi:type="dcterms:W3CDTF">2020-12-07T12:26:10Z</dcterms:created>
  <dcterms:modified xsi:type="dcterms:W3CDTF">2021-11-29T20:16:38Z</dcterms:modified>
</cp:coreProperties>
</file>